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72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1481" y="2108200"/>
            <a:ext cx="6321282" cy="2846453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20 del artículo 10 del Capítulo segundo, Decreto No. 57-2008      informa: </a:t>
            </a:r>
            <a:br>
              <a:rPr lang="es-GT" sz="2300" dirty="0"/>
            </a:br>
            <a:br>
              <a:rPr lang="es-GT" sz="1000" dirty="0"/>
            </a:br>
            <a:r>
              <a:rPr lang="es-GT" sz="2300" dirty="0"/>
              <a:t>que no aplica para la Asociación en virtud de que no ha realizado contrataciones a través de los procesos de cotización y licitación y no ha celebrado contratos de esta naturaleza.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470148" y="212586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494195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20, Ley de Acceso a la Información Pública)</a:t>
            </a:r>
          </a:p>
          <a:p>
            <a:r>
              <a:rPr lang="es-GT" sz="850" b="1" dirty="0"/>
              <a:t>PROCESOS DE COTIZACIÓN Y LICITACIÓN Y SUS CONTRATOS RESPECTIVOS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9893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0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006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97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3136</TotalTime>
  <Words>104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20 del artículo 10 del Capítulo segundo, Decreto No. 57-2008      informa:   que no aplica para la Asociación en virtud de que no ha realizado contrataciones a través de los procesos de cotización y licitación y no ha celebrado contratos de esta naturaleza.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208</cp:revision>
  <cp:lastPrinted>2020-02-25T15:08:05Z</cp:lastPrinted>
  <dcterms:created xsi:type="dcterms:W3CDTF">2017-06-09T21:20:02Z</dcterms:created>
  <dcterms:modified xsi:type="dcterms:W3CDTF">2023-02-11T16:47:48Z</dcterms:modified>
</cp:coreProperties>
</file>